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0" r:id="rId4"/>
  </p:sldMasterIdLst>
  <p:sldIdLst>
    <p:sldId id="256" r:id="rId5"/>
    <p:sldId id="259" r:id="rId6"/>
    <p:sldId id="258" r:id="rId7"/>
    <p:sldId id="266" r:id="rId8"/>
    <p:sldId id="261" r:id="rId9"/>
    <p:sldId id="265" r:id="rId10"/>
    <p:sldId id="262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1406F-7C2F-4DF4-B487-08B014DE0946}" v="93" dt="2023-09-06T03:28:06.455"/>
    <p1510:client id="{352A510C-7393-429D-A4C6-D0876B40E0F9}" v="1609" dt="2023-09-06T14:34:29.900"/>
    <p1510:client id="{415E9A2D-5496-49C7-93DB-F6F38D0493B6}" v="181" dt="2023-09-05T20:23:59.484"/>
    <p1510:client id="{791620CB-8AB9-EA4B-B524-5388CDA51975}" v="1" dt="2023-09-05T19:37:39.665"/>
    <p1510:client id="{B322A9CE-DFD0-4A97-94A9-9467F1FA3C02}" v="6" dt="2023-09-05T21:44:41.768"/>
    <p1510:client id="{BFA8053F-1D25-0340-846D-F8081BE512A5}" v="60" vWet="64" dt="2023-09-05T19:37:53.382"/>
    <p1510:client id="{C31D627B-26B2-4EDB-B7A7-7A61983A0509}" v="686" dt="2023-09-05T20:06:33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3C497-387D-4F05-AA2C-773A5CF1FA2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271737-B84B-4E4B-B9D7-00CE34BB7F45}">
      <dgm:prSet/>
      <dgm:spPr/>
      <dgm:t>
        <a:bodyPr/>
        <a:lstStyle/>
        <a:p>
          <a:r>
            <a:rPr lang="en-US"/>
            <a:t>54-year-old retired retail manager</a:t>
          </a:r>
        </a:p>
      </dgm:t>
    </dgm:pt>
    <dgm:pt modelId="{B12F0A4C-B7A2-42D5-9DAB-0D017AD3FBD7}" type="parTrans" cxnId="{2F069F1F-B76F-4F48-B631-FCA6D5EF875B}">
      <dgm:prSet/>
      <dgm:spPr/>
      <dgm:t>
        <a:bodyPr/>
        <a:lstStyle/>
        <a:p>
          <a:endParaRPr lang="en-US"/>
        </a:p>
      </dgm:t>
    </dgm:pt>
    <dgm:pt modelId="{55656790-B471-4740-B85B-38472E18E93B}" type="sibTrans" cxnId="{2F069F1F-B76F-4F48-B631-FCA6D5EF875B}">
      <dgm:prSet/>
      <dgm:spPr/>
      <dgm:t>
        <a:bodyPr/>
        <a:lstStyle/>
        <a:p>
          <a:endParaRPr lang="en-US"/>
        </a:p>
      </dgm:t>
    </dgm:pt>
    <dgm:pt modelId="{F23553BB-7B7B-4AB7-924F-F5A235B86BC4}">
      <dgm:prSet/>
      <dgm:spPr/>
      <dgm:t>
        <a:bodyPr/>
        <a:lstStyle/>
        <a:p>
          <a:r>
            <a:rPr lang="en-US"/>
            <a:t>Tight on money, can’t afford a personal trainer</a:t>
          </a:r>
        </a:p>
      </dgm:t>
    </dgm:pt>
    <dgm:pt modelId="{D05789A0-81DA-49C9-B53B-043415DED3E6}" type="parTrans" cxnId="{4603B0F6-1DAF-48A8-8DDC-A637D56DAEB2}">
      <dgm:prSet/>
      <dgm:spPr/>
      <dgm:t>
        <a:bodyPr/>
        <a:lstStyle/>
        <a:p>
          <a:endParaRPr lang="en-US"/>
        </a:p>
      </dgm:t>
    </dgm:pt>
    <dgm:pt modelId="{DC20F306-189E-47B0-AD52-3164C022DFB5}" type="sibTrans" cxnId="{4603B0F6-1DAF-48A8-8DDC-A637D56DAEB2}">
      <dgm:prSet/>
      <dgm:spPr/>
      <dgm:t>
        <a:bodyPr/>
        <a:lstStyle/>
        <a:p>
          <a:endParaRPr lang="en-US"/>
        </a:p>
      </dgm:t>
    </dgm:pt>
    <dgm:pt modelId="{9D021291-F849-46FD-8425-598DED07FA14}">
      <dgm:prSet/>
      <dgm:spPr/>
      <dgm:t>
        <a:bodyPr/>
        <a:lstStyle/>
        <a:p>
          <a:r>
            <a:rPr lang="en-US"/>
            <a:t>Wants to get in shape to play with his two grandkids</a:t>
          </a:r>
        </a:p>
      </dgm:t>
    </dgm:pt>
    <dgm:pt modelId="{0C5C3B55-E4B1-44A1-BDBE-4D8E1B426A28}" type="parTrans" cxnId="{010448E6-729B-4183-BC46-DDBCD46987A9}">
      <dgm:prSet/>
      <dgm:spPr/>
      <dgm:t>
        <a:bodyPr/>
        <a:lstStyle/>
        <a:p>
          <a:endParaRPr lang="en-US"/>
        </a:p>
      </dgm:t>
    </dgm:pt>
    <dgm:pt modelId="{BF194309-E895-4512-9304-31D85F4034D4}" type="sibTrans" cxnId="{010448E6-729B-4183-BC46-DDBCD46987A9}">
      <dgm:prSet/>
      <dgm:spPr/>
      <dgm:t>
        <a:bodyPr/>
        <a:lstStyle/>
        <a:p>
          <a:endParaRPr lang="en-US"/>
        </a:p>
      </dgm:t>
    </dgm:pt>
    <dgm:pt modelId="{1246831B-F972-4EDE-989B-52FE4E6DB301}">
      <dgm:prSet/>
      <dgm:spPr/>
      <dgm:t>
        <a:bodyPr/>
        <a:lstStyle/>
        <a:p>
          <a:r>
            <a:rPr lang="en-US"/>
            <a:t>Occasionally forgetful</a:t>
          </a:r>
        </a:p>
      </dgm:t>
    </dgm:pt>
    <dgm:pt modelId="{10F43794-9EAE-4497-8C56-3A836D5D7478}" type="parTrans" cxnId="{A1B73A5E-02D9-41F1-B8AB-72E06DC52E2E}">
      <dgm:prSet/>
      <dgm:spPr/>
      <dgm:t>
        <a:bodyPr/>
        <a:lstStyle/>
        <a:p>
          <a:endParaRPr lang="en-US"/>
        </a:p>
      </dgm:t>
    </dgm:pt>
    <dgm:pt modelId="{411B1259-EDB7-4CAC-A13F-BABD3A27AC23}" type="sibTrans" cxnId="{A1B73A5E-02D9-41F1-B8AB-72E06DC52E2E}">
      <dgm:prSet/>
      <dgm:spPr/>
      <dgm:t>
        <a:bodyPr/>
        <a:lstStyle/>
        <a:p>
          <a:endParaRPr lang="en-US"/>
        </a:p>
      </dgm:t>
    </dgm:pt>
    <dgm:pt modelId="{CEF20D0C-018E-4E37-9738-C65E12BF4397}">
      <dgm:prSet/>
      <dgm:spPr/>
      <dgm:t>
        <a:bodyPr/>
        <a:lstStyle/>
        <a:p>
          <a:r>
            <a:rPr lang="en-US"/>
            <a:t>Looking to start a workout routine, but inexperienced</a:t>
          </a:r>
        </a:p>
      </dgm:t>
    </dgm:pt>
    <dgm:pt modelId="{7511D265-BDDA-4010-B5EF-FBB83695B6E9}" type="parTrans" cxnId="{123F6F0E-0398-44FA-8FCC-CC5C04CFA89D}">
      <dgm:prSet/>
      <dgm:spPr/>
      <dgm:t>
        <a:bodyPr/>
        <a:lstStyle/>
        <a:p>
          <a:endParaRPr lang="en-US"/>
        </a:p>
      </dgm:t>
    </dgm:pt>
    <dgm:pt modelId="{C07AF4A8-F7E9-452C-B745-E094C021563A}" type="sibTrans" cxnId="{123F6F0E-0398-44FA-8FCC-CC5C04CFA89D}">
      <dgm:prSet/>
      <dgm:spPr/>
      <dgm:t>
        <a:bodyPr/>
        <a:lstStyle/>
        <a:p>
          <a:endParaRPr lang="en-US"/>
        </a:p>
      </dgm:t>
    </dgm:pt>
    <dgm:pt modelId="{2CD8D8B6-7522-4BA2-8AE8-85772EF2D895}" type="pres">
      <dgm:prSet presAssocID="{F043C497-387D-4F05-AA2C-773A5CF1FA2D}" presName="vert0" presStyleCnt="0">
        <dgm:presLayoutVars>
          <dgm:dir/>
          <dgm:animOne val="branch"/>
          <dgm:animLvl val="lvl"/>
        </dgm:presLayoutVars>
      </dgm:prSet>
      <dgm:spPr/>
    </dgm:pt>
    <dgm:pt modelId="{C15E80AE-F56E-44DE-B663-6F9D511A4787}" type="pres">
      <dgm:prSet presAssocID="{65271737-B84B-4E4B-B9D7-00CE34BB7F45}" presName="thickLine" presStyleLbl="alignNode1" presStyleIdx="0" presStyleCnt="5"/>
      <dgm:spPr/>
    </dgm:pt>
    <dgm:pt modelId="{ADFE62D6-BC2D-4F30-8661-98B50DF71144}" type="pres">
      <dgm:prSet presAssocID="{65271737-B84B-4E4B-B9D7-00CE34BB7F45}" presName="horz1" presStyleCnt="0"/>
      <dgm:spPr/>
    </dgm:pt>
    <dgm:pt modelId="{472E625E-DB49-4E43-A1D5-574095417693}" type="pres">
      <dgm:prSet presAssocID="{65271737-B84B-4E4B-B9D7-00CE34BB7F45}" presName="tx1" presStyleLbl="revTx" presStyleIdx="0" presStyleCnt="5"/>
      <dgm:spPr/>
    </dgm:pt>
    <dgm:pt modelId="{0D76825C-B1A0-4E52-9B71-BBD65862C7F5}" type="pres">
      <dgm:prSet presAssocID="{65271737-B84B-4E4B-B9D7-00CE34BB7F45}" presName="vert1" presStyleCnt="0"/>
      <dgm:spPr/>
    </dgm:pt>
    <dgm:pt modelId="{A93D986F-CCC5-4095-AFEF-A65DA8BBC7BD}" type="pres">
      <dgm:prSet presAssocID="{F23553BB-7B7B-4AB7-924F-F5A235B86BC4}" presName="thickLine" presStyleLbl="alignNode1" presStyleIdx="1" presStyleCnt="5"/>
      <dgm:spPr/>
    </dgm:pt>
    <dgm:pt modelId="{7D8FBE0C-F912-47B4-815B-2172BB0CB26A}" type="pres">
      <dgm:prSet presAssocID="{F23553BB-7B7B-4AB7-924F-F5A235B86BC4}" presName="horz1" presStyleCnt="0"/>
      <dgm:spPr/>
    </dgm:pt>
    <dgm:pt modelId="{4EE82320-EAA5-4C97-87F2-732A0637991A}" type="pres">
      <dgm:prSet presAssocID="{F23553BB-7B7B-4AB7-924F-F5A235B86BC4}" presName="tx1" presStyleLbl="revTx" presStyleIdx="1" presStyleCnt="5"/>
      <dgm:spPr/>
    </dgm:pt>
    <dgm:pt modelId="{7107631C-8706-448B-9960-E5AA31370AFC}" type="pres">
      <dgm:prSet presAssocID="{F23553BB-7B7B-4AB7-924F-F5A235B86BC4}" presName="vert1" presStyleCnt="0"/>
      <dgm:spPr/>
    </dgm:pt>
    <dgm:pt modelId="{6793D5E2-9EDA-4079-B774-7C8A67500545}" type="pres">
      <dgm:prSet presAssocID="{9D021291-F849-46FD-8425-598DED07FA14}" presName="thickLine" presStyleLbl="alignNode1" presStyleIdx="2" presStyleCnt="5"/>
      <dgm:spPr/>
    </dgm:pt>
    <dgm:pt modelId="{590A1D68-D62E-438E-A2AC-BCE33ED043EB}" type="pres">
      <dgm:prSet presAssocID="{9D021291-F849-46FD-8425-598DED07FA14}" presName="horz1" presStyleCnt="0"/>
      <dgm:spPr/>
    </dgm:pt>
    <dgm:pt modelId="{35BFE43C-0E97-4E87-8229-300BB4752024}" type="pres">
      <dgm:prSet presAssocID="{9D021291-F849-46FD-8425-598DED07FA14}" presName="tx1" presStyleLbl="revTx" presStyleIdx="2" presStyleCnt="5"/>
      <dgm:spPr/>
    </dgm:pt>
    <dgm:pt modelId="{673B46F8-F794-4CB5-86A9-EBAADEBCDE4F}" type="pres">
      <dgm:prSet presAssocID="{9D021291-F849-46FD-8425-598DED07FA14}" presName="vert1" presStyleCnt="0"/>
      <dgm:spPr/>
    </dgm:pt>
    <dgm:pt modelId="{F0AF3132-FFAA-4B0C-AA26-CE603FCBA854}" type="pres">
      <dgm:prSet presAssocID="{1246831B-F972-4EDE-989B-52FE4E6DB301}" presName="thickLine" presStyleLbl="alignNode1" presStyleIdx="3" presStyleCnt="5"/>
      <dgm:spPr/>
    </dgm:pt>
    <dgm:pt modelId="{BCA364D7-FAA8-46E3-BF3D-E2E473CD38F2}" type="pres">
      <dgm:prSet presAssocID="{1246831B-F972-4EDE-989B-52FE4E6DB301}" presName="horz1" presStyleCnt="0"/>
      <dgm:spPr/>
    </dgm:pt>
    <dgm:pt modelId="{02316032-D9FC-49CB-B934-528F368C61EE}" type="pres">
      <dgm:prSet presAssocID="{1246831B-F972-4EDE-989B-52FE4E6DB301}" presName="tx1" presStyleLbl="revTx" presStyleIdx="3" presStyleCnt="5"/>
      <dgm:spPr/>
    </dgm:pt>
    <dgm:pt modelId="{38DAF000-4630-4EA6-846B-51B3C8174289}" type="pres">
      <dgm:prSet presAssocID="{1246831B-F972-4EDE-989B-52FE4E6DB301}" presName="vert1" presStyleCnt="0"/>
      <dgm:spPr/>
    </dgm:pt>
    <dgm:pt modelId="{FF51DDB5-8878-40D4-891A-007E330FF96E}" type="pres">
      <dgm:prSet presAssocID="{CEF20D0C-018E-4E37-9738-C65E12BF4397}" presName="thickLine" presStyleLbl="alignNode1" presStyleIdx="4" presStyleCnt="5"/>
      <dgm:spPr/>
    </dgm:pt>
    <dgm:pt modelId="{3AC03A45-6D24-4EA0-946E-DD4970020B34}" type="pres">
      <dgm:prSet presAssocID="{CEF20D0C-018E-4E37-9738-C65E12BF4397}" presName="horz1" presStyleCnt="0"/>
      <dgm:spPr/>
    </dgm:pt>
    <dgm:pt modelId="{25A25467-8587-42E4-9CB9-04DF9044EB9D}" type="pres">
      <dgm:prSet presAssocID="{CEF20D0C-018E-4E37-9738-C65E12BF4397}" presName="tx1" presStyleLbl="revTx" presStyleIdx="4" presStyleCnt="5"/>
      <dgm:spPr/>
    </dgm:pt>
    <dgm:pt modelId="{79E39A62-8B4B-4E61-ABC8-7A9DF65233F8}" type="pres">
      <dgm:prSet presAssocID="{CEF20D0C-018E-4E37-9738-C65E12BF4397}" presName="vert1" presStyleCnt="0"/>
      <dgm:spPr/>
    </dgm:pt>
  </dgm:ptLst>
  <dgm:cxnLst>
    <dgm:cxn modelId="{123F6F0E-0398-44FA-8FCC-CC5C04CFA89D}" srcId="{F043C497-387D-4F05-AA2C-773A5CF1FA2D}" destId="{CEF20D0C-018E-4E37-9738-C65E12BF4397}" srcOrd="4" destOrd="0" parTransId="{7511D265-BDDA-4010-B5EF-FBB83695B6E9}" sibTransId="{C07AF4A8-F7E9-452C-B745-E094C021563A}"/>
    <dgm:cxn modelId="{2F069F1F-B76F-4F48-B631-FCA6D5EF875B}" srcId="{F043C497-387D-4F05-AA2C-773A5CF1FA2D}" destId="{65271737-B84B-4E4B-B9D7-00CE34BB7F45}" srcOrd="0" destOrd="0" parTransId="{B12F0A4C-B7A2-42D5-9DAB-0D017AD3FBD7}" sibTransId="{55656790-B471-4740-B85B-38472E18E93B}"/>
    <dgm:cxn modelId="{1335FA38-07DB-4666-9209-2075A2972664}" type="presOf" srcId="{CEF20D0C-018E-4E37-9738-C65E12BF4397}" destId="{25A25467-8587-42E4-9CB9-04DF9044EB9D}" srcOrd="0" destOrd="0" presId="urn:microsoft.com/office/officeart/2008/layout/LinedList"/>
    <dgm:cxn modelId="{A1B73A5E-02D9-41F1-B8AB-72E06DC52E2E}" srcId="{F043C497-387D-4F05-AA2C-773A5CF1FA2D}" destId="{1246831B-F972-4EDE-989B-52FE4E6DB301}" srcOrd="3" destOrd="0" parTransId="{10F43794-9EAE-4497-8C56-3A836D5D7478}" sibTransId="{411B1259-EDB7-4CAC-A13F-BABD3A27AC23}"/>
    <dgm:cxn modelId="{45721F64-17DA-4F07-9BD5-014B6CAB63DA}" type="presOf" srcId="{F23553BB-7B7B-4AB7-924F-F5A235B86BC4}" destId="{4EE82320-EAA5-4C97-87F2-732A0637991A}" srcOrd="0" destOrd="0" presId="urn:microsoft.com/office/officeart/2008/layout/LinedList"/>
    <dgm:cxn modelId="{61A545C4-7435-430B-B8E1-6AECE8A391B4}" type="presOf" srcId="{1246831B-F972-4EDE-989B-52FE4E6DB301}" destId="{02316032-D9FC-49CB-B934-528F368C61EE}" srcOrd="0" destOrd="0" presId="urn:microsoft.com/office/officeart/2008/layout/LinedList"/>
    <dgm:cxn modelId="{F63BB0D5-6384-4313-B096-DD8B0E3AB72F}" type="presOf" srcId="{F043C497-387D-4F05-AA2C-773A5CF1FA2D}" destId="{2CD8D8B6-7522-4BA2-8AE8-85772EF2D895}" srcOrd="0" destOrd="0" presId="urn:microsoft.com/office/officeart/2008/layout/LinedList"/>
    <dgm:cxn modelId="{D078A9E2-27AA-45A5-B46F-2418F0ED0E5D}" type="presOf" srcId="{65271737-B84B-4E4B-B9D7-00CE34BB7F45}" destId="{472E625E-DB49-4E43-A1D5-574095417693}" srcOrd="0" destOrd="0" presId="urn:microsoft.com/office/officeart/2008/layout/LinedList"/>
    <dgm:cxn modelId="{010448E6-729B-4183-BC46-DDBCD46987A9}" srcId="{F043C497-387D-4F05-AA2C-773A5CF1FA2D}" destId="{9D021291-F849-46FD-8425-598DED07FA14}" srcOrd="2" destOrd="0" parTransId="{0C5C3B55-E4B1-44A1-BDBE-4D8E1B426A28}" sibTransId="{BF194309-E895-4512-9304-31D85F4034D4}"/>
    <dgm:cxn modelId="{B1F475F5-CE3A-4356-B9A4-CC8786689F52}" type="presOf" srcId="{9D021291-F849-46FD-8425-598DED07FA14}" destId="{35BFE43C-0E97-4E87-8229-300BB4752024}" srcOrd="0" destOrd="0" presId="urn:microsoft.com/office/officeart/2008/layout/LinedList"/>
    <dgm:cxn modelId="{4603B0F6-1DAF-48A8-8DDC-A637D56DAEB2}" srcId="{F043C497-387D-4F05-AA2C-773A5CF1FA2D}" destId="{F23553BB-7B7B-4AB7-924F-F5A235B86BC4}" srcOrd="1" destOrd="0" parTransId="{D05789A0-81DA-49C9-B53B-043415DED3E6}" sibTransId="{DC20F306-189E-47B0-AD52-3164C022DFB5}"/>
    <dgm:cxn modelId="{52784FA5-7050-4DF6-BED8-91F4E11ACDCB}" type="presParOf" srcId="{2CD8D8B6-7522-4BA2-8AE8-85772EF2D895}" destId="{C15E80AE-F56E-44DE-B663-6F9D511A4787}" srcOrd="0" destOrd="0" presId="urn:microsoft.com/office/officeart/2008/layout/LinedList"/>
    <dgm:cxn modelId="{92657DCD-7237-427A-95FC-859AE753B261}" type="presParOf" srcId="{2CD8D8B6-7522-4BA2-8AE8-85772EF2D895}" destId="{ADFE62D6-BC2D-4F30-8661-98B50DF71144}" srcOrd="1" destOrd="0" presId="urn:microsoft.com/office/officeart/2008/layout/LinedList"/>
    <dgm:cxn modelId="{320003FE-E513-4999-B18C-7D73EC2F6B3A}" type="presParOf" srcId="{ADFE62D6-BC2D-4F30-8661-98B50DF71144}" destId="{472E625E-DB49-4E43-A1D5-574095417693}" srcOrd="0" destOrd="0" presId="urn:microsoft.com/office/officeart/2008/layout/LinedList"/>
    <dgm:cxn modelId="{7FE25455-39DF-40FA-8B62-6EDFEA41728D}" type="presParOf" srcId="{ADFE62D6-BC2D-4F30-8661-98B50DF71144}" destId="{0D76825C-B1A0-4E52-9B71-BBD65862C7F5}" srcOrd="1" destOrd="0" presId="urn:microsoft.com/office/officeart/2008/layout/LinedList"/>
    <dgm:cxn modelId="{27B87B2A-F958-4E73-AED5-536DACA4CAFC}" type="presParOf" srcId="{2CD8D8B6-7522-4BA2-8AE8-85772EF2D895}" destId="{A93D986F-CCC5-4095-AFEF-A65DA8BBC7BD}" srcOrd="2" destOrd="0" presId="urn:microsoft.com/office/officeart/2008/layout/LinedList"/>
    <dgm:cxn modelId="{52FADDAF-CEF5-497B-A7E4-6F5A3DAA54BE}" type="presParOf" srcId="{2CD8D8B6-7522-4BA2-8AE8-85772EF2D895}" destId="{7D8FBE0C-F912-47B4-815B-2172BB0CB26A}" srcOrd="3" destOrd="0" presId="urn:microsoft.com/office/officeart/2008/layout/LinedList"/>
    <dgm:cxn modelId="{1CC9A066-6139-4360-B5F0-26458EA1FE08}" type="presParOf" srcId="{7D8FBE0C-F912-47B4-815B-2172BB0CB26A}" destId="{4EE82320-EAA5-4C97-87F2-732A0637991A}" srcOrd="0" destOrd="0" presId="urn:microsoft.com/office/officeart/2008/layout/LinedList"/>
    <dgm:cxn modelId="{E06A5529-A895-4C60-BA22-F8D13596B331}" type="presParOf" srcId="{7D8FBE0C-F912-47B4-815B-2172BB0CB26A}" destId="{7107631C-8706-448B-9960-E5AA31370AFC}" srcOrd="1" destOrd="0" presId="urn:microsoft.com/office/officeart/2008/layout/LinedList"/>
    <dgm:cxn modelId="{21D87F82-5E1E-4DD3-9C11-C1B4354C076A}" type="presParOf" srcId="{2CD8D8B6-7522-4BA2-8AE8-85772EF2D895}" destId="{6793D5E2-9EDA-4079-B774-7C8A67500545}" srcOrd="4" destOrd="0" presId="urn:microsoft.com/office/officeart/2008/layout/LinedList"/>
    <dgm:cxn modelId="{CE7C9346-DD59-4D7F-AB9F-E54FBEF3FA97}" type="presParOf" srcId="{2CD8D8B6-7522-4BA2-8AE8-85772EF2D895}" destId="{590A1D68-D62E-438E-A2AC-BCE33ED043EB}" srcOrd="5" destOrd="0" presId="urn:microsoft.com/office/officeart/2008/layout/LinedList"/>
    <dgm:cxn modelId="{E7A20899-D6E2-4A1E-9B98-6EE0A156E794}" type="presParOf" srcId="{590A1D68-D62E-438E-A2AC-BCE33ED043EB}" destId="{35BFE43C-0E97-4E87-8229-300BB4752024}" srcOrd="0" destOrd="0" presId="urn:microsoft.com/office/officeart/2008/layout/LinedList"/>
    <dgm:cxn modelId="{61BCA9AB-3E23-451B-85F8-FAEF1FD4E8E2}" type="presParOf" srcId="{590A1D68-D62E-438E-A2AC-BCE33ED043EB}" destId="{673B46F8-F794-4CB5-86A9-EBAADEBCDE4F}" srcOrd="1" destOrd="0" presId="urn:microsoft.com/office/officeart/2008/layout/LinedList"/>
    <dgm:cxn modelId="{7BCC9967-9EFE-40DF-B8E7-7EE38350450D}" type="presParOf" srcId="{2CD8D8B6-7522-4BA2-8AE8-85772EF2D895}" destId="{F0AF3132-FFAA-4B0C-AA26-CE603FCBA854}" srcOrd="6" destOrd="0" presId="urn:microsoft.com/office/officeart/2008/layout/LinedList"/>
    <dgm:cxn modelId="{E752F8D6-1F4F-46FF-940B-73CCC53DF023}" type="presParOf" srcId="{2CD8D8B6-7522-4BA2-8AE8-85772EF2D895}" destId="{BCA364D7-FAA8-46E3-BF3D-E2E473CD38F2}" srcOrd="7" destOrd="0" presId="urn:microsoft.com/office/officeart/2008/layout/LinedList"/>
    <dgm:cxn modelId="{E034A416-FCF9-423B-8ECB-DE23F7F08FC4}" type="presParOf" srcId="{BCA364D7-FAA8-46E3-BF3D-E2E473CD38F2}" destId="{02316032-D9FC-49CB-B934-528F368C61EE}" srcOrd="0" destOrd="0" presId="urn:microsoft.com/office/officeart/2008/layout/LinedList"/>
    <dgm:cxn modelId="{8A05E508-9982-476A-889E-C02B26DCA87F}" type="presParOf" srcId="{BCA364D7-FAA8-46E3-BF3D-E2E473CD38F2}" destId="{38DAF000-4630-4EA6-846B-51B3C8174289}" srcOrd="1" destOrd="0" presId="urn:microsoft.com/office/officeart/2008/layout/LinedList"/>
    <dgm:cxn modelId="{41F3FA6B-C06A-49D2-86E1-A7D878977B39}" type="presParOf" srcId="{2CD8D8B6-7522-4BA2-8AE8-85772EF2D895}" destId="{FF51DDB5-8878-40D4-891A-007E330FF96E}" srcOrd="8" destOrd="0" presId="urn:microsoft.com/office/officeart/2008/layout/LinedList"/>
    <dgm:cxn modelId="{66C26874-3167-430F-99BD-0810AF4547A5}" type="presParOf" srcId="{2CD8D8B6-7522-4BA2-8AE8-85772EF2D895}" destId="{3AC03A45-6D24-4EA0-946E-DD4970020B34}" srcOrd="9" destOrd="0" presId="urn:microsoft.com/office/officeart/2008/layout/LinedList"/>
    <dgm:cxn modelId="{623DD1D0-DD89-4BA8-A152-7BEA23FA783F}" type="presParOf" srcId="{3AC03A45-6D24-4EA0-946E-DD4970020B34}" destId="{25A25467-8587-42E4-9CB9-04DF9044EB9D}" srcOrd="0" destOrd="0" presId="urn:microsoft.com/office/officeart/2008/layout/LinedList"/>
    <dgm:cxn modelId="{ADE8BC92-2BB1-4541-85CC-DFE27490CAA8}" type="presParOf" srcId="{3AC03A45-6D24-4EA0-946E-DD4970020B34}" destId="{79E39A62-8B4B-4E61-ABC8-7A9DF65233F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2C9DE5-117C-4F73-A0EF-0CE32DF260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8B5AF2D-D002-41F8-B1AD-59A5971479F4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Built-in tracking that would not only log workout reps &amp; sets but also the qualitative attributes of the user’s workout </a:t>
          </a:r>
        </a:p>
      </dgm:t>
    </dgm:pt>
    <dgm:pt modelId="{EA93852B-F1BB-4918-980A-937224DE7C6C}" type="parTrans" cxnId="{0DD57686-5AF2-4504-98E6-EB81233B7D8E}">
      <dgm:prSet/>
      <dgm:spPr/>
      <dgm:t>
        <a:bodyPr/>
        <a:lstStyle/>
        <a:p>
          <a:endParaRPr lang="en-US"/>
        </a:p>
      </dgm:t>
    </dgm:pt>
    <dgm:pt modelId="{B4802178-388F-4360-8959-4F1184D460F0}" type="sibTrans" cxnId="{0DD57686-5AF2-4504-98E6-EB81233B7D8E}">
      <dgm:prSet/>
      <dgm:spPr/>
      <dgm:t>
        <a:bodyPr/>
        <a:lstStyle/>
        <a:p>
          <a:endParaRPr lang="en-US"/>
        </a:p>
      </dgm:t>
    </dgm:pt>
    <dgm:pt modelId="{1619E0DD-0B23-4807-A36C-610D2D4C445B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Workout form and technique feedback for improvement </a:t>
          </a:r>
        </a:p>
      </dgm:t>
    </dgm:pt>
    <dgm:pt modelId="{771F791F-52CB-452B-9D77-0A305E850695}" type="parTrans" cxnId="{444C1815-B51B-46D6-8BA0-B941B18F739C}">
      <dgm:prSet/>
      <dgm:spPr/>
      <dgm:t>
        <a:bodyPr/>
        <a:lstStyle/>
        <a:p>
          <a:endParaRPr lang="en-US"/>
        </a:p>
      </dgm:t>
    </dgm:pt>
    <dgm:pt modelId="{3F238E50-0B28-4299-BE11-77CF6D2F7EC9}" type="sibTrans" cxnId="{444C1815-B51B-46D6-8BA0-B941B18F739C}">
      <dgm:prSet/>
      <dgm:spPr/>
      <dgm:t>
        <a:bodyPr/>
        <a:lstStyle/>
        <a:p>
          <a:endParaRPr lang="en-US"/>
        </a:p>
      </dgm:t>
    </dgm:pt>
    <dgm:pt modelId="{D13A443C-A7C7-4269-B7C5-18043C1F32B5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Creation of workout routines to accomplish user-defined goals</a:t>
          </a:r>
        </a:p>
      </dgm:t>
    </dgm:pt>
    <dgm:pt modelId="{C41444C5-38C3-4EFC-8B3E-2072C5E30AA8}" type="parTrans" cxnId="{870CF301-9D7D-40AD-981C-CA890CD55173}">
      <dgm:prSet/>
      <dgm:spPr/>
      <dgm:t>
        <a:bodyPr/>
        <a:lstStyle/>
        <a:p>
          <a:endParaRPr lang="en-US"/>
        </a:p>
      </dgm:t>
    </dgm:pt>
    <dgm:pt modelId="{1F9CFCA0-E65A-4522-86B7-E259118E9DF7}" type="sibTrans" cxnId="{870CF301-9D7D-40AD-981C-CA890CD55173}">
      <dgm:prSet/>
      <dgm:spPr/>
      <dgm:t>
        <a:bodyPr/>
        <a:lstStyle/>
        <a:p>
          <a:endParaRPr lang="en-US"/>
        </a:p>
      </dgm:t>
    </dgm:pt>
    <dgm:pt modelId="{A226A321-D107-4406-A4CF-2DBC372C9D21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Designed to work in tandem with existing fitness trackers for a more well-rounded workout experience</a:t>
          </a:r>
        </a:p>
      </dgm:t>
    </dgm:pt>
    <dgm:pt modelId="{90164BEC-9F11-48ED-8A1D-762491A4A5BF}" type="parTrans" cxnId="{7F40C21A-4D47-47C5-AAB5-22FCCF9F43DC}">
      <dgm:prSet/>
      <dgm:spPr/>
      <dgm:t>
        <a:bodyPr/>
        <a:lstStyle/>
        <a:p>
          <a:endParaRPr lang="en-US"/>
        </a:p>
      </dgm:t>
    </dgm:pt>
    <dgm:pt modelId="{DB4DBF6F-4EA1-4696-9416-06B352CF44E2}" type="sibTrans" cxnId="{7F40C21A-4D47-47C5-AAB5-22FCCF9F43DC}">
      <dgm:prSet/>
      <dgm:spPr/>
      <dgm:t>
        <a:bodyPr/>
        <a:lstStyle/>
        <a:p>
          <a:endParaRPr lang="en-US"/>
        </a:p>
      </dgm:t>
    </dgm:pt>
    <dgm:pt modelId="{51A3715F-2FA6-4693-8884-56B9DF4EB937}" type="pres">
      <dgm:prSet presAssocID="{892C9DE5-117C-4F73-A0EF-0CE32DF2602E}" presName="linear" presStyleCnt="0">
        <dgm:presLayoutVars>
          <dgm:animLvl val="lvl"/>
          <dgm:resizeHandles val="exact"/>
        </dgm:presLayoutVars>
      </dgm:prSet>
      <dgm:spPr/>
    </dgm:pt>
    <dgm:pt modelId="{F8B8A0F2-A7FF-414D-BC91-6E5A89B225D6}" type="pres">
      <dgm:prSet presAssocID="{F8B5AF2D-D002-41F8-B1AD-59A5971479F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378EF75-83FB-4653-B40B-5601048E1EC4}" type="pres">
      <dgm:prSet presAssocID="{B4802178-388F-4360-8959-4F1184D460F0}" presName="spacer" presStyleCnt="0"/>
      <dgm:spPr/>
    </dgm:pt>
    <dgm:pt modelId="{120E6FD9-B2EE-4CFC-951A-2559190E8C68}" type="pres">
      <dgm:prSet presAssocID="{1619E0DD-0B23-4807-A36C-610D2D4C445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903D5F-8538-43A0-BCD1-6BEB6D3ED76B}" type="pres">
      <dgm:prSet presAssocID="{3F238E50-0B28-4299-BE11-77CF6D2F7EC9}" presName="spacer" presStyleCnt="0"/>
      <dgm:spPr/>
    </dgm:pt>
    <dgm:pt modelId="{05A85F7E-5759-434A-BDA2-FC0446B34EE9}" type="pres">
      <dgm:prSet presAssocID="{D13A443C-A7C7-4269-B7C5-18043C1F32B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577824-FCF1-4B87-8DEA-B299BB3E7E9E}" type="pres">
      <dgm:prSet presAssocID="{1F9CFCA0-E65A-4522-86B7-E259118E9DF7}" presName="spacer" presStyleCnt="0"/>
      <dgm:spPr/>
    </dgm:pt>
    <dgm:pt modelId="{B4B38D9E-8CE3-4A04-BE47-941122457DEC}" type="pres">
      <dgm:prSet presAssocID="{A226A321-D107-4406-A4CF-2DBC372C9D2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70CF301-9D7D-40AD-981C-CA890CD55173}" srcId="{892C9DE5-117C-4F73-A0EF-0CE32DF2602E}" destId="{D13A443C-A7C7-4269-B7C5-18043C1F32B5}" srcOrd="2" destOrd="0" parTransId="{C41444C5-38C3-4EFC-8B3E-2072C5E30AA8}" sibTransId="{1F9CFCA0-E65A-4522-86B7-E259118E9DF7}"/>
    <dgm:cxn modelId="{444C1815-B51B-46D6-8BA0-B941B18F739C}" srcId="{892C9DE5-117C-4F73-A0EF-0CE32DF2602E}" destId="{1619E0DD-0B23-4807-A36C-610D2D4C445B}" srcOrd="1" destOrd="0" parTransId="{771F791F-52CB-452B-9D77-0A305E850695}" sibTransId="{3F238E50-0B28-4299-BE11-77CF6D2F7EC9}"/>
    <dgm:cxn modelId="{7F40C21A-4D47-47C5-AAB5-22FCCF9F43DC}" srcId="{892C9DE5-117C-4F73-A0EF-0CE32DF2602E}" destId="{A226A321-D107-4406-A4CF-2DBC372C9D21}" srcOrd="3" destOrd="0" parTransId="{90164BEC-9F11-48ED-8A1D-762491A4A5BF}" sibTransId="{DB4DBF6F-4EA1-4696-9416-06B352CF44E2}"/>
    <dgm:cxn modelId="{CE46D42D-A326-4B9A-85A1-7FFE5860DDD9}" type="presOf" srcId="{1619E0DD-0B23-4807-A36C-610D2D4C445B}" destId="{120E6FD9-B2EE-4CFC-951A-2559190E8C68}" srcOrd="0" destOrd="0" presId="urn:microsoft.com/office/officeart/2005/8/layout/vList2"/>
    <dgm:cxn modelId="{DF63D742-892F-4568-A8E5-E3ED11051127}" type="presOf" srcId="{892C9DE5-117C-4F73-A0EF-0CE32DF2602E}" destId="{51A3715F-2FA6-4693-8884-56B9DF4EB937}" srcOrd="0" destOrd="0" presId="urn:microsoft.com/office/officeart/2005/8/layout/vList2"/>
    <dgm:cxn modelId="{0DD57686-5AF2-4504-98E6-EB81233B7D8E}" srcId="{892C9DE5-117C-4F73-A0EF-0CE32DF2602E}" destId="{F8B5AF2D-D002-41F8-B1AD-59A5971479F4}" srcOrd="0" destOrd="0" parTransId="{EA93852B-F1BB-4918-980A-937224DE7C6C}" sibTransId="{B4802178-388F-4360-8959-4F1184D460F0}"/>
    <dgm:cxn modelId="{1C3025BE-385F-4FB4-9E3E-17DD69BF42EC}" type="presOf" srcId="{F8B5AF2D-D002-41F8-B1AD-59A5971479F4}" destId="{F8B8A0F2-A7FF-414D-BC91-6E5A89B225D6}" srcOrd="0" destOrd="0" presId="urn:microsoft.com/office/officeart/2005/8/layout/vList2"/>
    <dgm:cxn modelId="{8482F3C9-486A-4D81-8692-87ACC1A9E84D}" type="presOf" srcId="{D13A443C-A7C7-4269-B7C5-18043C1F32B5}" destId="{05A85F7E-5759-434A-BDA2-FC0446B34EE9}" srcOrd="0" destOrd="0" presId="urn:microsoft.com/office/officeart/2005/8/layout/vList2"/>
    <dgm:cxn modelId="{436FE3F5-234F-4222-8FDE-77AC70009AEE}" type="presOf" srcId="{A226A321-D107-4406-A4CF-2DBC372C9D21}" destId="{B4B38D9E-8CE3-4A04-BE47-941122457DEC}" srcOrd="0" destOrd="0" presId="urn:microsoft.com/office/officeart/2005/8/layout/vList2"/>
    <dgm:cxn modelId="{BC7E0F00-6951-4012-987B-FA2186AFD4D3}" type="presParOf" srcId="{51A3715F-2FA6-4693-8884-56B9DF4EB937}" destId="{F8B8A0F2-A7FF-414D-BC91-6E5A89B225D6}" srcOrd="0" destOrd="0" presId="urn:microsoft.com/office/officeart/2005/8/layout/vList2"/>
    <dgm:cxn modelId="{ECB9F52E-326A-4649-B690-026F66D7D784}" type="presParOf" srcId="{51A3715F-2FA6-4693-8884-56B9DF4EB937}" destId="{9378EF75-83FB-4653-B40B-5601048E1EC4}" srcOrd="1" destOrd="0" presId="urn:microsoft.com/office/officeart/2005/8/layout/vList2"/>
    <dgm:cxn modelId="{116981F0-C087-412E-89BB-8D18ED1EDA14}" type="presParOf" srcId="{51A3715F-2FA6-4693-8884-56B9DF4EB937}" destId="{120E6FD9-B2EE-4CFC-951A-2559190E8C68}" srcOrd="2" destOrd="0" presId="urn:microsoft.com/office/officeart/2005/8/layout/vList2"/>
    <dgm:cxn modelId="{A83CC96D-A3AA-461F-89F4-2FABB598474C}" type="presParOf" srcId="{51A3715F-2FA6-4693-8884-56B9DF4EB937}" destId="{00903D5F-8538-43A0-BCD1-6BEB6D3ED76B}" srcOrd="3" destOrd="0" presId="urn:microsoft.com/office/officeart/2005/8/layout/vList2"/>
    <dgm:cxn modelId="{0FD69D12-CC47-4330-BB80-9260A6E81FF9}" type="presParOf" srcId="{51A3715F-2FA6-4693-8884-56B9DF4EB937}" destId="{05A85F7E-5759-434A-BDA2-FC0446B34EE9}" srcOrd="4" destOrd="0" presId="urn:microsoft.com/office/officeart/2005/8/layout/vList2"/>
    <dgm:cxn modelId="{B59A3545-49B3-4FEC-807F-EC87234A22AC}" type="presParOf" srcId="{51A3715F-2FA6-4693-8884-56B9DF4EB937}" destId="{98577824-FCF1-4B87-8DEA-B299BB3E7E9E}" srcOrd="5" destOrd="0" presId="urn:microsoft.com/office/officeart/2005/8/layout/vList2"/>
    <dgm:cxn modelId="{39C0DCF4-2B4A-40D3-BDCE-10DA156F8F70}" type="presParOf" srcId="{51A3715F-2FA6-4693-8884-56B9DF4EB937}" destId="{B4B38D9E-8CE3-4A04-BE47-941122457DE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E80AE-F56E-44DE-B663-6F9D511A4787}">
      <dsp:nvSpPr>
        <dsp:cNvPr id="0" name=""/>
        <dsp:cNvSpPr/>
      </dsp:nvSpPr>
      <dsp:spPr>
        <a:xfrm>
          <a:off x="0" y="739"/>
          <a:ext cx="6549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E625E-DB49-4E43-A1D5-574095417693}">
      <dsp:nvSpPr>
        <dsp:cNvPr id="0" name=""/>
        <dsp:cNvSpPr/>
      </dsp:nvSpPr>
      <dsp:spPr>
        <a:xfrm>
          <a:off x="0" y="739"/>
          <a:ext cx="6549350" cy="1211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54-year-old retired retail manager</a:t>
          </a:r>
        </a:p>
      </dsp:txBody>
      <dsp:txXfrm>
        <a:off x="0" y="739"/>
        <a:ext cx="6549350" cy="1211602"/>
      </dsp:txXfrm>
    </dsp:sp>
    <dsp:sp modelId="{A93D986F-CCC5-4095-AFEF-A65DA8BBC7BD}">
      <dsp:nvSpPr>
        <dsp:cNvPr id="0" name=""/>
        <dsp:cNvSpPr/>
      </dsp:nvSpPr>
      <dsp:spPr>
        <a:xfrm>
          <a:off x="0" y="1212342"/>
          <a:ext cx="6549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82320-EAA5-4C97-87F2-732A0637991A}">
      <dsp:nvSpPr>
        <dsp:cNvPr id="0" name=""/>
        <dsp:cNvSpPr/>
      </dsp:nvSpPr>
      <dsp:spPr>
        <a:xfrm>
          <a:off x="0" y="1212342"/>
          <a:ext cx="6549350" cy="1211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Tight on money, can’t afford a personal trainer</a:t>
          </a:r>
        </a:p>
      </dsp:txBody>
      <dsp:txXfrm>
        <a:off x="0" y="1212342"/>
        <a:ext cx="6549350" cy="1211602"/>
      </dsp:txXfrm>
    </dsp:sp>
    <dsp:sp modelId="{6793D5E2-9EDA-4079-B774-7C8A67500545}">
      <dsp:nvSpPr>
        <dsp:cNvPr id="0" name=""/>
        <dsp:cNvSpPr/>
      </dsp:nvSpPr>
      <dsp:spPr>
        <a:xfrm>
          <a:off x="0" y="2423944"/>
          <a:ext cx="6549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FE43C-0E97-4E87-8229-300BB4752024}">
      <dsp:nvSpPr>
        <dsp:cNvPr id="0" name=""/>
        <dsp:cNvSpPr/>
      </dsp:nvSpPr>
      <dsp:spPr>
        <a:xfrm>
          <a:off x="0" y="2423944"/>
          <a:ext cx="6549350" cy="1211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Wants to get in shape to play with his two grandkids</a:t>
          </a:r>
        </a:p>
      </dsp:txBody>
      <dsp:txXfrm>
        <a:off x="0" y="2423944"/>
        <a:ext cx="6549350" cy="1211602"/>
      </dsp:txXfrm>
    </dsp:sp>
    <dsp:sp modelId="{F0AF3132-FFAA-4B0C-AA26-CE603FCBA854}">
      <dsp:nvSpPr>
        <dsp:cNvPr id="0" name=""/>
        <dsp:cNvSpPr/>
      </dsp:nvSpPr>
      <dsp:spPr>
        <a:xfrm>
          <a:off x="0" y="3635547"/>
          <a:ext cx="6549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16032-D9FC-49CB-B934-528F368C61EE}">
      <dsp:nvSpPr>
        <dsp:cNvPr id="0" name=""/>
        <dsp:cNvSpPr/>
      </dsp:nvSpPr>
      <dsp:spPr>
        <a:xfrm>
          <a:off x="0" y="3635547"/>
          <a:ext cx="6549350" cy="1211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Occasionally forgetful</a:t>
          </a:r>
        </a:p>
      </dsp:txBody>
      <dsp:txXfrm>
        <a:off x="0" y="3635547"/>
        <a:ext cx="6549350" cy="1211602"/>
      </dsp:txXfrm>
    </dsp:sp>
    <dsp:sp modelId="{FF51DDB5-8878-40D4-891A-007E330FF96E}">
      <dsp:nvSpPr>
        <dsp:cNvPr id="0" name=""/>
        <dsp:cNvSpPr/>
      </dsp:nvSpPr>
      <dsp:spPr>
        <a:xfrm>
          <a:off x="0" y="4847149"/>
          <a:ext cx="6549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25467-8587-42E4-9CB9-04DF9044EB9D}">
      <dsp:nvSpPr>
        <dsp:cNvPr id="0" name=""/>
        <dsp:cNvSpPr/>
      </dsp:nvSpPr>
      <dsp:spPr>
        <a:xfrm>
          <a:off x="0" y="4847149"/>
          <a:ext cx="6549350" cy="1211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Looking to start a workout routine, but inexperienced</a:t>
          </a:r>
        </a:p>
      </dsp:txBody>
      <dsp:txXfrm>
        <a:off x="0" y="4847149"/>
        <a:ext cx="6549350" cy="1211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8A0F2-A7FF-414D-BC91-6E5A89B225D6}">
      <dsp:nvSpPr>
        <dsp:cNvPr id="0" name=""/>
        <dsp:cNvSpPr/>
      </dsp:nvSpPr>
      <dsp:spPr>
        <a:xfrm>
          <a:off x="0" y="138503"/>
          <a:ext cx="5480642" cy="1076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Built-in tracking that would not only log workout reps &amp; sets but also the qualitative attributes of the user’s workout </a:t>
          </a:r>
        </a:p>
      </dsp:txBody>
      <dsp:txXfrm>
        <a:off x="52546" y="191049"/>
        <a:ext cx="5375550" cy="971308"/>
      </dsp:txXfrm>
    </dsp:sp>
    <dsp:sp modelId="{120E6FD9-B2EE-4CFC-951A-2559190E8C68}">
      <dsp:nvSpPr>
        <dsp:cNvPr id="0" name=""/>
        <dsp:cNvSpPr/>
      </dsp:nvSpPr>
      <dsp:spPr>
        <a:xfrm>
          <a:off x="0" y="1272503"/>
          <a:ext cx="5480642" cy="1076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Workout form and technique feedback for improvement </a:t>
          </a:r>
        </a:p>
      </dsp:txBody>
      <dsp:txXfrm>
        <a:off x="52546" y="1325049"/>
        <a:ext cx="5375550" cy="971308"/>
      </dsp:txXfrm>
    </dsp:sp>
    <dsp:sp modelId="{05A85F7E-5759-434A-BDA2-FC0446B34EE9}">
      <dsp:nvSpPr>
        <dsp:cNvPr id="0" name=""/>
        <dsp:cNvSpPr/>
      </dsp:nvSpPr>
      <dsp:spPr>
        <a:xfrm>
          <a:off x="0" y="2406503"/>
          <a:ext cx="5480642" cy="1076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Creation of workout routines to accomplish user-defined goals</a:t>
          </a:r>
        </a:p>
      </dsp:txBody>
      <dsp:txXfrm>
        <a:off x="52546" y="2459049"/>
        <a:ext cx="5375550" cy="971308"/>
      </dsp:txXfrm>
    </dsp:sp>
    <dsp:sp modelId="{B4B38D9E-8CE3-4A04-BE47-941122457DEC}">
      <dsp:nvSpPr>
        <dsp:cNvPr id="0" name=""/>
        <dsp:cNvSpPr/>
      </dsp:nvSpPr>
      <dsp:spPr>
        <a:xfrm>
          <a:off x="0" y="3540504"/>
          <a:ext cx="5480642" cy="1076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Designed to work in tandem with existing fitness trackers for a more well-rounded workout experience</a:t>
          </a:r>
        </a:p>
      </dsp:txBody>
      <dsp:txXfrm>
        <a:off x="52546" y="3593050"/>
        <a:ext cx="5375550" cy="971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9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6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86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5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3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50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5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8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0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31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14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71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duatefitness.com/good-form-vs-bad-form/" TargetMode="External"/><Relationship Id="rId7" Type="http://schemas.openxmlformats.org/officeDocument/2006/relationships/hyperlink" Target="https://www.bing.com/images/create/squat-rack-app-logo/64ef66edea6440af96191250856a6271?id=PoeiWpBuL0JQNOmpc4Ov3g%3D%3D&amp;view=detailv2&amp;idpp=genimg&amp;form=GCRIDP&amp;ajaxhist=0&amp;ajaxserp=0" TargetMode="External"/><Relationship Id="rId2" Type="http://schemas.openxmlformats.org/officeDocument/2006/relationships/hyperlink" Target="https://www.istockphoto.com/photo/confused-adult-portrait-gm184134257-167683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cpss.com/schools/gss/Pages/Athletics-Information.aspx" TargetMode="External"/><Relationship Id="rId5" Type="http://schemas.openxmlformats.org/officeDocument/2006/relationships/hyperlink" Target="https://unsplash.com/s/photos/gym" TargetMode="External"/><Relationship Id="rId4" Type="http://schemas.openxmlformats.org/officeDocument/2006/relationships/hyperlink" Target="https://jamesclear.com/workout-journ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umbbells on Rack - High Quality Free Stock Images">
            <a:extLst>
              <a:ext uri="{FF2B5EF4-FFF2-40B4-BE49-F238E27FC236}">
                <a16:creationId xmlns:a16="http://schemas.microsoft.com/office/drawing/2014/main" id="{64CF88B2-799F-DC6A-23E1-A5ACF5FB1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367" b="13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73245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Bravo Builders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95CE-6DC1-1FD9-5D53-9CBB00C9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Meet the Team</a:t>
            </a:r>
          </a:p>
        </p:txBody>
      </p:sp>
      <p:pic>
        <p:nvPicPr>
          <p:cNvPr id="8" name="Content Placeholder 7" descr="A person sitting in front of a painting&#10;&#10;Description automatically generated">
            <a:extLst>
              <a:ext uri="{FF2B5EF4-FFF2-40B4-BE49-F238E27FC236}">
                <a16:creationId xmlns:a16="http://schemas.microsoft.com/office/drawing/2014/main" id="{9D2F4F2F-29F2-731A-7148-7FAA84A69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71" t="35000" r="44460" b="27308"/>
          <a:stretch/>
        </p:blipFill>
        <p:spPr>
          <a:xfrm rot="5400000">
            <a:off x="7027795" y="2822468"/>
            <a:ext cx="2614769" cy="1867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7997521-F1F5-7315-5BBE-CFF6146879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5270500" y="2439988"/>
            <a:ext cx="1873250" cy="2623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366A1-A4E5-D2EA-B503-5F2CEE0C474E}"/>
              </a:ext>
            </a:extLst>
          </p:cNvPr>
          <p:cNvSpPr txBox="1"/>
          <p:nvPr/>
        </p:nvSpPr>
        <p:spPr>
          <a:xfrm>
            <a:off x="7204941" y="5213638"/>
            <a:ext cx="2161309" cy="931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Austin Polk</a:t>
            </a:r>
          </a:p>
          <a:p>
            <a:pPr algn="ctr"/>
            <a:endParaRPr lang="en-US" sz="1050"/>
          </a:p>
          <a:p>
            <a:pPr algn="ctr"/>
            <a:r>
              <a:rPr lang="en-US" sz="1200"/>
              <a:t>Communications Lead</a:t>
            </a:r>
          </a:p>
          <a:p>
            <a:pPr algn="ctr"/>
            <a:r>
              <a:rPr lang="en-US" sz="1200"/>
              <a:t>Electrical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E8055-47EA-835D-73E1-26664434C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549" y="2436018"/>
            <a:ext cx="1981551" cy="2627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272061-A524-D79E-7AE5-4C4555723C37}"/>
              </a:ext>
            </a:extLst>
          </p:cNvPr>
          <p:cNvSpPr txBox="1"/>
          <p:nvPr/>
        </p:nvSpPr>
        <p:spPr>
          <a:xfrm>
            <a:off x="2878931" y="5210175"/>
            <a:ext cx="22098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David Lock</a:t>
            </a:r>
            <a:endParaRPr lang="en-US"/>
          </a:p>
          <a:p>
            <a:pPr algn="ctr"/>
            <a:endParaRPr lang="en-US" sz="1200"/>
          </a:p>
          <a:p>
            <a:pPr algn="ctr"/>
            <a:r>
              <a:rPr lang="en-US" sz="1200"/>
              <a:t>Power System Lead</a:t>
            </a:r>
            <a:endParaRPr lang="en-US"/>
          </a:p>
          <a:p>
            <a:pPr algn="ctr"/>
            <a:r>
              <a:rPr lang="en-US" sz="1200"/>
              <a:t>Electrical Engineer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8500-D735-6BC5-7EC2-A8B524DBDA92}"/>
              </a:ext>
            </a:extLst>
          </p:cNvPr>
          <p:cNvSpPr txBox="1"/>
          <p:nvPr/>
        </p:nvSpPr>
        <p:spPr>
          <a:xfrm>
            <a:off x="5131593" y="5210175"/>
            <a:ext cx="216217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Marlon Sims</a:t>
            </a:r>
          </a:p>
          <a:p>
            <a:pPr algn="ctr"/>
            <a:endParaRPr lang="en-US" sz="1200"/>
          </a:p>
          <a:p>
            <a:pPr algn="ctr"/>
            <a:r>
              <a:rPr lang="en-US" sz="1200"/>
              <a:t>Circuit Design Lead</a:t>
            </a:r>
            <a:endParaRPr lang="en-US" sz="2000"/>
          </a:p>
          <a:p>
            <a:pPr algn="ctr"/>
            <a:r>
              <a:rPr lang="en-US" sz="1200"/>
              <a:t>Electrical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3F26F3-9022-871A-AFB8-5C2C00B690F3}"/>
              </a:ext>
            </a:extLst>
          </p:cNvPr>
          <p:cNvSpPr txBox="1"/>
          <p:nvPr/>
        </p:nvSpPr>
        <p:spPr>
          <a:xfrm>
            <a:off x="9370218" y="5217318"/>
            <a:ext cx="2457450" cy="9328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Logan Dubuisson</a:t>
            </a:r>
          </a:p>
          <a:p>
            <a:pPr algn="ctr"/>
            <a:endParaRPr lang="en-US" sz="1200"/>
          </a:p>
          <a:p>
            <a:pPr algn="ctr"/>
            <a:r>
              <a:rPr lang="en-US" sz="1200"/>
              <a:t>App Development Lead</a:t>
            </a:r>
            <a:endParaRPr lang="en-US"/>
          </a:p>
          <a:p>
            <a:pPr algn="ctr"/>
            <a:r>
              <a:rPr lang="en-US" sz="1200"/>
              <a:t>Computer Engineer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9FBADC-746C-FB0F-1235-C35EF41080D3}"/>
              </a:ext>
            </a:extLst>
          </p:cNvPr>
          <p:cNvSpPr txBox="1"/>
          <p:nvPr/>
        </p:nvSpPr>
        <p:spPr>
          <a:xfrm>
            <a:off x="134937" y="5226118"/>
            <a:ext cx="26447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Joseph Taylor</a:t>
            </a:r>
          </a:p>
          <a:p>
            <a:pPr algn="ctr"/>
            <a:endParaRPr lang="en-US" sz="1200"/>
          </a:p>
          <a:p>
            <a:pPr algn="ctr"/>
            <a:r>
              <a:rPr lang="en-US" sz="1200"/>
              <a:t>Team Lead &amp; Fitting System Lead</a:t>
            </a:r>
          </a:p>
          <a:p>
            <a:pPr algn="ctr"/>
            <a:r>
              <a:rPr lang="en-US" sz="1200"/>
              <a:t>Electrical Engineer</a:t>
            </a:r>
          </a:p>
        </p:txBody>
      </p:sp>
      <p:pic>
        <p:nvPicPr>
          <p:cNvPr id="15" name="Picture 14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2FD7793A-B4EE-D4F5-3D9F-E57269CFF2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8" t="32982" r="16699" b="25639"/>
          <a:stretch/>
        </p:blipFill>
        <p:spPr>
          <a:xfrm>
            <a:off x="9570614" y="2436018"/>
            <a:ext cx="1811384" cy="2623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Content Placeholder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B24FD7E-55A3-150C-76A7-5F0F04547E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72" t="20316" r="172" b="8386"/>
          <a:stretch/>
        </p:blipFill>
        <p:spPr>
          <a:xfrm>
            <a:off x="2878931" y="2436018"/>
            <a:ext cx="2057740" cy="2627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6689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8FC9-BEBD-47E2-499B-560E8A7A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Advisors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B7832-F519-6BB0-AFD8-05420B596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8" y="5799667"/>
            <a:ext cx="5189857" cy="704320"/>
          </a:xfrm>
        </p:spPr>
        <p:txBody>
          <a:bodyPr/>
          <a:lstStyle/>
          <a:p>
            <a:r>
              <a:rPr lang="en-US"/>
              <a:t>Dr. Ali </a:t>
            </a:r>
            <a:r>
              <a:rPr lang="en-US" err="1"/>
              <a:t>Gurbuz</a:t>
            </a:r>
            <a:endParaRPr lang="en-US"/>
          </a:p>
          <a:p>
            <a:r>
              <a:rPr lang="en-US" sz="1200"/>
              <a:t>Faculty Advisor</a:t>
            </a:r>
            <a:endParaRPr lang="en-US"/>
          </a:p>
        </p:txBody>
      </p:sp>
      <p:pic>
        <p:nvPicPr>
          <p:cNvPr id="7" name="Content Placeholder 6" descr="John E. Ball">
            <a:extLst>
              <a:ext uri="{FF2B5EF4-FFF2-40B4-BE49-F238E27FC236}">
                <a16:creationId xmlns:a16="http://schemas.microsoft.com/office/drawing/2014/main" id="{3C4594CB-DFFB-C650-8748-92F2FFDDF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6907" y="2312183"/>
            <a:ext cx="2435572" cy="3386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F7F4E-CE34-A79C-5954-6A59B4E51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2165" y="5799667"/>
            <a:ext cx="5194583" cy="704320"/>
          </a:xfrm>
        </p:spPr>
        <p:txBody>
          <a:bodyPr/>
          <a:lstStyle/>
          <a:p>
            <a:r>
              <a:rPr lang="en-US"/>
              <a:t>Dr. John Ball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/>
              <a:t>Secondary Advisor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/>
              <a:t>Senior Researcher, Athlete Engineering Research Lab</a:t>
            </a:r>
          </a:p>
        </p:txBody>
      </p:sp>
      <p:pic>
        <p:nvPicPr>
          <p:cNvPr id="8" name="Content Placeholder 7" descr="Ali Gurbuz">
            <a:extLst>
              <a:ext uri="{FF2B5EF4-FFF2-40B4-BE49-F238E27FC236}">
                <a16:creationId xmlns:a16="http://schemas.microsoft.com/office/drawing/2014/main" id="{485A7583-2349-8BB2-CD51-E9B3123D3E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193078" y="2314416"/>
            <a:ext cx="2433155" cy="3384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398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2213-7F5A-6423-F1E6-83B98919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/>
              <a:t>Bradley Johnson</a:t>
            </a:r>
          </a:p>
        </p:txBody>
      </p:sp>
      <p:pic>
        <p:nvPicPr>
          <p:cNvPr id="5" name="Content Placeholder 4" descr="Confused Adult Portrait Stock Photo - Download Image Now - Adult, Adults  Only, Asking - iStock">
            <a:extLst>
              <a:ext uri="{FF2B5EF4-FFF2-40B4-BE49-F238E27FC236}">
                <a16:creationId xmlns:a16="http://schemas.microsoft.com/office/drawing/2014/main" id="{F8311A34-7A7B-3ADC-DE99-338A1803A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86" t="426" r="1720" b="20896"/>
          <a:stretch/>
        </p:blipFill>
        <p:spPr>
          <a:xfrm>
            <a:off x="1066175" y="2329484"/>
            <a:ext cx="3554620" cy="4260390"/>
          </a:xfrm>
        </p:spPr>
      </p:pic>
      <p:graphicFrame>
        <p:nvGraphicFramePr>
          <p:cNvPr id="17" name="Text Placeholder 3">
            <a:extLst>
              <a:ext uri="{FF2B5EF4-FFF2-40B4-BE49-F238E27FC236}">
                <a16:creationId xmlns:a16="http://schemas.microsoft.com/office/drawing/2014/main" id="{71949B5B-97AA-BF78-CF28-65864F53C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349236"/>
              </p:ext>
            </p:extLst>
          </p:nvPr>
        </p:nvGraphicFramePr>
        <p:xfrm>
          <a:off x="5079424" y="528919"/>
          <a:ext cx="6549351" cy="6059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D680E2-D774-2232-7A63-6AD73FCE8F1C}"/>
              </a:ext>
            </a:extLst>
          </p:cNvPr>
          <p:cNvSpPr txBox="1"/>
          <p:nvPr/>
        </p:nvSpPr>
        <p:spPr>
          <a:xfrm>
            <a:off x="1066065" y="6588411"/>
            <a:ext cx="3554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Fig. 1. Adapted from [1]</a:t>
            </a:r>
          </a:p>
        </p:txBody>
      </p:sp>
    </p:spTree>
    <p:extLst>
      <p:ext uri="{BB962C8B-B14F-4D97-AF65-F5344CB8AC3E}">
        <p14:creationId xmlns:p14="http://schemas.microsoft.com/office/powerpoint/2010/main" val="89887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CA6E4-CC38-0AD6-5728-57907FDE9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Problem</a:t>
            </a:r>
          </a:p>
        </p:txBody>
      </p:sp>
      <p:pic>
        <p:nvPicPr>
          <p:cNvPr id="5" name="Picture 4" descr="A notebook with writing on it&#10;&#10;Description automatically generated">
            <a:extLst>
              <a:ext uri="{FF2B5EF4-FFF2-40B4-BE49-F238E27FC236}">
                <a16:creationId xmlns:a16="http://schemas.microsoft.com/office/drawing/2014/main" id="{D22F73ED-4F6F-0FEA-56BD-9D1D0992E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53" r="-2" b="15409"/>
          <a:stretch/>
        </p:blipFill>
        <p:spPr>
          <a:xfrm>
            <a:off x="1063691" y="718010"/>
            <a:ext cx="5196897" cy="240870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person doing exercise with a barbell&#10;&#10;Description automatically generated">
            <a:extLst>
              <a:ext uri="{FF2B5EF4-FFF2-40B4-BE49-F238E27FC236}">
                <a16:creationId xmlns:a16="http://schemas.microsoft.com/office/drawing/2014/main" id="{5E458BEC-CB47-049E-6EED-5D770C36F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966" y="484633"/>
            <a:ext cx="3885756" cy="287546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6D2F-F01A-FC48-F7C0-41E1F43A1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FFFFFF"/>
                </a:solidFill>
              </a:rPr>
              <a:t>Newcomer gym anxiety</a:t>
            </a:r>
          </a:p>
          <a:p>
            <a:r>
              <a:rPr lang="en-US">
                <a:solidFill>
                  <a:srgbClr val="FFFFFF"/>
                </a:solidFill>
              </a:rPr>
              <a:t>Risk of injury (overloading weights, poor form)</a:t>
            </a:r>
          </a:p>
          <a:p>
            <a:r>
              <a:rPr lang="en-US">
                <a:solidFill>
                  <a:srgbClr val="FFFFFF"/>
                </a:solidFill>
              </a:rPr>
              <a:t>Loss of repetition &amp; set counting</a:t>
            </a:r>
          </a:p>
          <a:p>
            <a:r>
              <a:rPr lang="en-US">
                <a:solidFill>
                  <a:srgbClr val="FFFFFF"/>
                </a:solidFill>
              </a:rPr>
              <a:t>Uncertainty in exercise choice</a:t>
            </a:r>
          </a:p>
          <a:p>
            <a:r>
              <a:rPr lang="en-US">
                <a:solidFill>
                  <a:srgbClr val="FFFFFF"/>
                </a:solidFill>
              </a:rPr>
              <a:t>Lack of equipment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0F79F-EA05-A919-7EAA-B54064A5E429}"/>
              </a:ext>
            </a:extLst>
          </p:cNvPr>
          <p:cNvSpPr txBox="1"/>
          <p:nvPr/>
        </p:nvSpPr>
        <p:spPr>
          <a:xfrm>
            <a:off x="1063691" y="3117820"/>
            <a:ext cx="519689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Fig. 3. Adapted from [3]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D0F61-EEB2-83DE-2842-02F3B9DC2146}"/>
              </a:ext>
            </a:extLst>
          </p:cNvPr>
          <p:cNvSpPr txBox="1"/>
          <p:nvPr/>
        </p:nvSpPr>
        <p:spPr>
          <a:xfrm>
            <a:off x="7201966" y="3368500"/>
            <a:ext cx="388575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Fig. 2. Adapted from [2]</a:t>
            </a:r>
          </a:p>
        </p:txBody>
      </p:sp>
    </p:spTree>
    <p:extLst>
      <p:ext uri="{BB962C8B-B14F-4D97-AF65-F5344CB8AC3E}">
        <p14:creationId xmlns:p14="http://schemas.microsoft.com/office/powerpoint/2010/main" val="47843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C0AB-5CCF-DC8D-BC5E-74B9BBF6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Target Audience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52E01-D3E0-A59A-8977-A7F880261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9078" y="2041525"/>
            <a:ext cx="4161157" cy="576262"/>
          </a:xfrm>
        </p:spPr>
        <p:txBody>
          <a:bodyPr/>
          <a:lstStyle/>
          <a:p>
            <a:r>
              <a:rPr lang="en-US" sz="2400"/>
              <a:t>Gyms</a:t>
            </a:r>
          </a:p>
        </p:txBody>
      </p:sp>
      <p:pic>
        <p:nvPicPr>
          <p:cNvPr id="8" name="Content Placeholder 7" descr="A gym with exercise equipment&#10;&#10;Description automatically generated">
            <a:extLst>
              <a:ext uri="{FF2B5EF4-FFF2-40B4-BE49-F238E27FC236}">
                <a16:creationId xmlns:a16="http://schemas.microsoft.com/office/drawing/2014/main" id="{67B56BA9-B91A-8650-A69B-0AF5BE6622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3614" y="2751138"/>
            <a:ext cx="4152087" cy="31099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DBD93-32F2-1389-A77E-41F287B8B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7415" y="2041525"/>
            <a:ext cx="5194583" cy="576262"/>
          </a:xfrm>
        </p:spPr>
        <p:txBody>
          <a:bodyPr/>
          <a:lstStyle/>
          <a:p>
            <a:r>
              <a:rPr lang="en-US" sz="2400"/>
              <a:t>Athletics</a:t>
            </a:r>
          </a:p>
        </p:txBody>
      </p:sp>
      <p:pic>
        <p:nvPicPr>
          <p:cNvPr id="9" name="Content Placeholder 8" descr="Godley Station School Athletics Information">
            <a:extLst>
              <a:ext uri="{FF2B5EF4-FFF2-40B4-BE49-F238E27FC236}">
                <a16:creationId xmlns:a16="http://schemas.microsoft.com/office/drawing/2014/main" id="{450967C0-0151-2FFF-E200-9DC59A91B9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7415" y="2864056"/>
            <a:ext cx="5194583" cy="28840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B0F4B-1CFE-F831-0073-84F4A7CABC65}"/>
              </a:ext>
            </a:extLst>
          </p:cNvPr>
          <p:cNvSpPr txBox="1"/>
          <p:nvPr/>
        </p:nvSpPr>
        <p:spPr>
          <a:xfrm>
            <a:off x="1632346" y="5923033"/>
            <a:ext cx="3554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Fig. 4. Adapted from [4]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83C5B-3B61-1755-497E-2AA7E53911E4}"/>
              </a:ext>
            </a:extLst>
          </p:cNvPr>
          <p:cNvSpPr txBox="1"/>
          <p:nvPr/>
        </p:nvSpPr>
        <p:spPr>
          <a:xfrm>
            <a:off x="7007396" y="5799923"/>
            <a:ext cx="3554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Fig. 5. Adapted from [5]</a:t>
            </a:r>
          </a:p>
        </p:txBody>
      </p:sp>
    </p:spTree>
    <p:extLst>
      <p:ext uri="{BB962C8B-B14F-4D97-AF65-F5344CB8AC3E}">
        <p14:creationId xmlns:p14="http://schemas.microsoft.com/office/powerpoint/2010/main" val="2475928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40EF-32A1-E0ED-498F-2C5E469D5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The Workout Buddy</a:t>
            </a:r>
            <a:br>
              <a:rPr lang="en-US"/>
            </a:br>
            <a:r>
              <a:rPr lang="en-US" sz="1600"/>
              <a:t>An integrated sensor &amp; smart app solution for the </a:t>
            </a:r>
            <a:r>
              <a:rPr lang="en-US" sz="1600" err="1"/>
              <a:t>Bradleys</a:t>
            </a:r>
            <a:r>
              <a:rPr lang="en-US" sz="1600"/>
              <a:t> of the world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351CE-243B-FB8B-CB38-6F51C7DE3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/>
          </a:p>
          <a:p>
            <a:r>
              <a:rPr lang="en-US" sz="2000"/>
              <a:t>Free weight/machine position &amp; motion tracker</a:t>
            </a:r>
            <a:endParaRPr lang="en-US"/>
          </a:p>
          <a:p>
            <a:r>
              <a:rPr lang="en-US" sz="2000"/>
              <a:t>Intuitive app integration for workout tracking &amp; feedback</a:t>
            </a:r>
          </a:p>
          <a:p>
            <a:endParaRPr lang="en-US" sz="160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C64E99D5-C6A5-43C4-ED1B-80BCA4BC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56" y="2413000"/>
            <a:ext cx="3716338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5BF9D-FEB8-CAF2-DA23-13D922A74C8B}"/>
              </a:ext>
            </a:extLst>
          </p:cNvPr>
          <p:cNvSpPr txBox="1"/>
          <p:nvPr/>
        </p:nvSpPr>
        <p:spPr>
          <a:xfrm>
            <a:off x="6463215" y="6164591"/>
            <a:ext cx="355461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Fig. 6. Adapted from [6]</a:t>
            </a:r>
          </a:p>
        </p:txBody>
      </p:sp>
    </p:spTree>
    <p:extLst>
      <p:ext uri="{BB962C8B-B14F-4D97-AF65-F5344CB8AC3E}">
        <p14:creationId xmlns:p14="http://schemas.microsoft.com/office/powerpoint/2010/main" val="151118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fferent sizes of barbells">
            <a:extLst>
              <a:ext uri="{FF2B5EF4-FFF2-40B4-BE49-F238E27FC236}">
                <a16:creationId xmlns:a16="http://schemas.microsoft.com/office/drawing/2014/main" id="{A38C5C51-77E3-2E1A-9C30-35DF3040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440" r="11328" b="-4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8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1D08B-2555-A637-A3FF-7900CE9E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17" y="447188"/>
            <a:ext cx="5599150" cy="11530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i="1" u="sng"/>
              <a:t>Competitive 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3A22B-88D7-EB75-9636-BA98B3498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54" y="1713552"/>
            <a:ext cx="505592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42CEE496-F165-4C7A-8EED-89D931F73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5894789"/>
              </p:ext>
            </p:extLst>
          </p:nvPr>
        </p:nvGraphicFramePr>
        <p:xfrm>
          <a:off x="506622" y="1599821"/>
          <a:ext cx="5480642" cy="4755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24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8104-2100-8455-059B-0D6143C6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B6664-F4D7-35F5-C8AA-B26765C99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87" y="1650787"/>
            <a:ext cx="10573624" cy="464616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[1] </a:t>
            </a:r>
            <a:r>
              <a:rPr lang="en-US" err="1">
                <a:ea typeface="+mn-lt"/>
                <a:cs typeface="+mn-lt"/>
              </a:rPr>
              <a:t>Contrastaddict</a:t>
            </a:r>
            <a:r>
              <a:rPr lang="en-US">
                <a:ea typeface="+mn-lt"/>
                <a:cs typeface="+mn-lt"/>
              </a:rPr>
              <a:t>, “A studio portrait of a mature adult.,” iStock, </a:t>
            </a:r>
            <a:r>
              <a:rPr lang="en-US">
                <a:ea typeface="+mn-lt"/>
                <a:cs typeface="+mn-lt"/>
                <a:hlinkClick r:id="rId2"/>
              </a:rPr>
              <a:t>https://www.istockphoto.com/photo/confused-adult-portrait-gm184134257-16768353</a:t>
            </a:r>
            <a:r>
              <a:rPr lang="en-US">
                <a:ea typeface="+mn-lt"/>
                <a:cs typeface="+mn-lt"/>
              </a:rPr>
              <a:t> (accessed Sep. 5, 2023).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[2] M. S. N.M.P.T, “Good form vs bad form,” Graduate Fitness, </a:t>
            </a:r>
            <a:r>
              <a:rPr lang="en-US">
                <a:ea typeface="+mn-lt"/>
                <a:cs typeface="+mn-lt"/>
                <a:hlinkClick r:id="rId3"/>
              </a:rPr>
              <a:t>https://graduatefitness.com/good-form-vs-bad-form/</a:t>
            </a:r>
            <a:r>
              <a:rPr lang="en-US">
                <a:ea typeface="+mn-lt"/>
                <a:cs typeface="+mn-lt"/>
              </a:rPr>
              <a:t> (accessed Sep. 5, 2023).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[3] James Clear, “Hacking the workout journal: How to track your workouts in the simplest, most effective way possible,” James Clear, </a:t>
            </a:r>
            <a:r>
              <a:rPr lang="en-US">
                <a:ea typeface="+mn-lt"/>
                <a:cs typeface="+mn-lt"/>
                <a:hlinkClick r:id="rId4"/>
              </a:rPr>
              <a:t>https://jamesclear.com/workout-journal</a:t>
            </a:r>
            <a:r>
              <a:rPr lang="en-US">
                <a:ea typeface="+mn-lt"/>
                <a:cs typeface="+mn-lt"/>
              </a:rPr>
              <a:t> (accessed Sep. 5, 2023).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[4] </a:t>
            </a:r>
            <a:r>
              <a:rPr lang="en-US" err="1">
                <a:ea typeface="+mn-lt"/>
                <a:cs typeface="+mn-lt"/>
              </a:rPr>
              <a:t>Unsplash</a:t>
            </a:r>
            <a:r>
              <a:rPr lang="en-US">
                <a:ea typeface="+mn-lt"/>
                <a:cs typeface="+mn-lt"/>
              </a:rPr>
              <a:t>, “100+ gym wallpapers [HQ]: Download free images on </a:t>
            </a:r>
            <a:r>
              <a:rPr lang="en-US" err="1">
                <a:ea typeface="+mn-lt"/>
                <a:cs typeface="+mn-lt"/>
              </a:rPr>
              <a:t>unsplash</a:t>
            </a:r>
            <a:r>
              <a:rPr lang="en-US">
                <a:ea typeface="+mn-lt"/>
                <a:cs typeface="+mn-lt"/>
              </a:rPr>
              <a:t>,” 100+ Gym Wallpapers [HQ] | Download Free Images On </a:t>
            </a:r>
            <a:r>
              <a:rPr lang="en-US" err="1">
                <a:ea typeface="+mn-lt"/>
                <a:cs typeface="+mn-lt"/>
              </a:rPr>
              <a:t>Unsplash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ea typeface="+mn-lt"/>
                <a:cs typeface="+mn-lt"/>
                <a:hlinkClick r:id="rId5"/>
              </a:rPr>
              <a:t>https://unsplash.com/s/photos/gym</a:t>
            </a:r>
            <a:r>
              <a:rPr lang="en-US">
                <a:ea typeface="+mn-lt"/>
                <a:cs typeface="+mn-lt"/>
              </a:rPr>
              <a:t> (accessed Sep. 5, 2023).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[5] “Athletics information  // &lt;![CDATA[ _</a:t>
            </a:r>
            <a:r>
              <a:rPr lang="en-US" err="1">
                <a:ea typeface="+mn-lt"/>
                <a:cs typeface="+mn-lt"/>
              </a:rPr>
              <a:t>spbodyonloadfunctionnames.push</a:t>
            </a:r>
            <a:r>
              <a:rPr lang="en-US">
                <a:ea typeface="+mn-lt"/>
                <a:cs typeface="+mn-lt"/>
              </a:rPr>
              <a:t>(‘</a:t>
            </a:r>
            <a:r>
              <a:rPr lang="en-US" err="1">
                <a:ea typeface="+mn-lt"/>
                <a:cs typeface="+mn-lt"/>
              </a:rPr>
              <a:t>setuppagedescriptioncallout</a:t>
            </a:r>
            <a:r>
              <a:rPr lang="en-US">
                <a:ea typeface="+mn-lt"/>
                <a:cs typeface="+mn-lt"/>
              </a:rPr>
              <a:t>’); // ]]&gt;,” Godley Station School Athletics Information, </a:t>
            </a:r>
            <a:r>
              <a:rPr lang="en-US">
                <a:ea typeface="+mn-lt"/>
                <a:cs typeface="+mn-lt"/>
                <a:hlinkClick r:id="rId6"/>
              </a:rPr>
              <a:t>https://www.sccpss.com/schools/gss/Pages/Athletics-Information.aspx</a:t>
            </a:r>
            <a:r>
              <a:rPr lang="en-US">
                <a:ea typeface="+mn-lt"/>
                <a:cs typeface="+mn-lt"/>
              </a:rPr>
              <a:t> (accessed Sep. 5, 2023).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[6] Bing, </a:t>
            </a:r>
            <a:r>
              <a:rPr lang="en-US">
                <a:ea typeface="+mn-lt"/>
                <a:cs typeface="+mn-lt"/>
                <a:hlinkClick r:id="rId7"/>
              </a:rPr>
              <a:t>https://www.bing.com/images/create/squat-rack-app-logo/64ef66edea6440af96191250856a6271?id=PoeiWpBuL0JQNOmpc4Ov3g%3D%3D&amp;view=detailv2&amp;idpp=genimg&amp;form=GCRIDP&amp;ajaxhist=0&amp;ajaxserp=0</a:t>
            </a:r>
            <a:r>
              <a:rPr lang="en-US">
                <a:ea typeface="+mn-lt"/>
                <a:cs typeface="+mn-lt"/>
              </a:rPr>
              <a:t> (accessed Sep. 5, 2023).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25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CFFE5E69498443A8FE1B620F2242E3" ma:contentTypeVersion="9" ma:contentTypeDescription="Create a new document." ma:contentTypeScope="" ma:versionID="6e15a26b8981238bd56d2e4eeeea6277">
  <xsd:schema xmlns:xsd="http://www.w3.org/2001/XMLSchema" xmlns:xs="http://www.w3.org/2001/XMLSchema" xmlns:p="http://schemas.microsoft.com/office/2006/metadata/properties" xmlns:ns2="30955304-4c0f-40fe-ac76-0863865fc9f4" xmlns:ns3="221cd019-4cd1-46df-9ef2-685bf1019a0a" targetNamespace="http://schemas.microsoft.com/office/2006/metadata/properties" ma:root="true" ma:fieldsID="bce504114d4094c490d2f655564da1fd" ns2:_="" ns3:_="">
    <xsd:import namespace="30955304-4c0f-40fe-ac76-0863865fc9f4"/>
    <xsd:import namespace="221cd019-4cd1-46df-9ef2-685bf1019a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955304-4c0f-40fe-ac76-0863865fc9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2011f1f-c1f6-43e5-98b2-4e6fd79a0b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cd019-4cd1-46df-9ef2-685bf1019a0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85bb592-2e20-4a07-9613-8ccbe9908676}" ma:internalName="TaxCatchAll" ma:showField="CatchAllData" ma:web="221cd019-4cd1-46df-9ef2-685bf1019a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955304-4c0f-40fe-ac76-0863865fc9f4">
      <Terms xmlns="http://schemas.microsoft.com/office/infopath/2007/PartnerControls"/>
    </lcf76f155ced4ddcb4097134ff3c332f>
    <TaxCatchAll xmlns="221cd019-4cd1-46df-9ef2-685bf1019a0a" xsi:nil="true"/>
  </documentManagement>
</p:properties>
</file>

<file path=customXml/itemProps1.xml><?xml version="1.0" encoding="utf-8"?>
<ds:datastoreItem xmlns:ds="http://schemas.openxmlformats.org/officeDocument/2006/customXml" ds:itemID="{C2EEA47D-0D13-451E-8AA9-E2D2666D57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955304-4c0f-40fe-ac76-0863865fc9f4"/>
    <ds:schemaRef ds:uri="221cd019-4cd1-46df-9ef2-685bf1019a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399599-DEA1-4CCB-A729-D46BF3F23A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49DAFC-07DA-417E-AD36-E62C8A399E76}">
  <ds:schemaRefs>
    <ds:schemaRef ds:uri="30955304-4c0f-40fe-ac76-0863865fc9f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21cd019-4cd1-46df-9ef2-685bf1019a0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Quotable</vt:lpstr>
      <vt:lpstr>Bravo Builders</vt:lpstr>
      <vt:lpstr>Meet the Team</vt:lpstr>
      <vt:lpstr>Advisors</vt:lpstr>
      <vt:lpstr>Bradley Johnson</vt:lpstr>
      <vt:lpstr>The Problem</vt:lpstr>
      <vt:lpstr>Target Audience</vt:lpstr>
      <vt:lpstr>The Workout Buddy An integrated sensor &amp; smart app solution for the Bradleys of the world</vt:lpstr>
      <vt:lpstr>Competitive Advantage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2023-08-25T16:35:34Z</dcterms:created>
  <dcterms:modified xsi:type="dcterms:W3CDTF">2023-11-16T01:29:47Z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0x010100A4CFFE5E69498443A8FE1B620F2242E3</vt:lpwstr>
  </property>
</Properties>
</file>